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5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4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请在页面左下备注：* </a:t>
            </a:r>
            <a:r>
              <a:rPr lang="en-US" altLang="zh-CN" dirty="0"/>
              <a:t>—</a:t>
            </a:r>
            <a:r>
              <a:rPr lang="zh-CN" altLang="en-US" dirty="0"/>
              <a:t>自主管船       页面右下角备注：截止</a:t>
            </a:r>
            <a:r>
              <a:rPr lang="en-US" altLang="zh-CN" dirty="0"/>
              <a:t>2026</a:t>
            </a:r>
            <a:r>
              <a:rPr lang="zh-CN" altLang="en-US" dirty="0"/>
              <a:t>年</a:t>
            </a:r>
            <a:r>
              <a:rPr lang="en-US" altLang="zh-CN" dirty="0"/>
              <a:t>9</a:t>
            </a:r>
            <a:r>
              <a:rPr lang="zh-CN" altLang="en-US" dirty="0"/>
              <a:t>月</a:t>
            </a:r>
            <a:r>
              <a:rPr lang="en-US" altLang="zh-CN" dirty="0"/>
              <a:t>1</a:t>
            </a:r>
            <a:r>
              <a:rPr lang="zh-CN" altLang="en-US"/>
              <a:t>日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3319E-7DFA-467B-B426-A1798041F3D9}" type="datetimeFigureOut">
              <a:rPr lang="zh-CN" altLang="en-US" smtClean="0"/>
              <a:t>2026/9/10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BEBDC-D7C4-4E45-93E5-19451900F7E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15354372"/>
              </p:ext>
            </p:extLst>
          </p:nvPr>
        </p:nvGraphicFramePr>
        <p:xfrm>
          <a:off x="3097530" y="152400"/>
          <a:ext cx="5012690" cy="6743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7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6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12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5260"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No.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船名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推进类型</a:t>
                      </a:r>
                      <a:endParaRPr lang="en-US" altLang="zh-CN" sz="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500" dirty="0"/>
                        <a:t>舱容（</a:t>
                      </a:r>
                      <a:r>
                        <a:rPr lang="zh-CN" altLang="en-US" sz="5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立方米</a:t>
                      </a:r>
                      <a:r>
                        <a:rPr lang="zh-CN" altLang="en-US" sz="500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建成年度</a:t>
                      </a:r>
                      <a:endParaRPr lang="en-US" altLang="zh-CN" sz="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巴布亚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LSD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2015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南十字星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LSD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北斗星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LSD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天堂鸟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LSD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5*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中能福石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6*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中能青岛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7*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中能北海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8*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中能天津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9*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中能温州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弗拉基米尔·鲁萨诺夫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DFDE+POD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11*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中能连云港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弗拉基米尔·维泽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DFDE+POD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尼古拉·乌尔凡切夫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DFDE+POD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172000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天枢星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天旋星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天玑星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/>
                        <a:t>天权星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18*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木兰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19*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少林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20*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武当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21*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昆仑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峨眉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绿能瀛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24*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华山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雷克斯</a:t>
                      </a:r>
                      <a:r>
                        <a:rPr lang="en-US" altLang="zh-CN" sz="500" dirty="0"/>
                        <a:t>•</a:t>
                      </a:r>
                      <a:r>
                        <a:rPr lang="zh-CN" altLang="en-US" sz="500" dirty="0"/>
                        <a:t>蒂勒森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26*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崆峒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乌姆•古瓦伊琳娜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赫莱坦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绿能珠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丽梅尔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绿能星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32*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远海奋进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绿能月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34*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青城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35*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远海绿洲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36*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天山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绿能风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绿能云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zh-CN" altLang="en-US" sz="500" dirty="0"/>
                        <a:t>阿尔 萨布萨布</a:t>
                      </a:r>
                      <a:endParaRPr lang="en-US" altLang="zh-CN" sz="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XDF 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/>
                        <a:t>174000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altLang="zh-CN" sz="500" dirty="0"/>
                        <a:t>2026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MASTER_TYPE" val="0"/>
  <p:tag name="KSO_WM_TEMPLATE_COLOR_TYPE" val="0"/>
  <p:tag name="KSO_WM_BEAUTIFY_FLAG" val="#wm#"/>
  <p:tag name="KSO_WM_TEMPLATE_CATEGORY" val="custom"/>
  <p:tag name="KSO_WM_SLIDE_TYPE" val="text"/>
  <p:tag name="KSO_WM_SLIDE_SUBTYPE" val="picTxt"/>
  <p:tag name="KSO_WM_SLIDE_SIZE" val="408.2*330.8"/>
  <p:tag name="KSO_WM_SLIDE_POSITION" val="504*161.25"/>
  <p:tag name="KSO_WM_SLIDE_LAYOUT" val="a_β_l"/>
  <p:tag name="KSO_WM_SLIDE_LAYOUT_CNT" val="1_1_1"/>
  <p:tag name="KSO_WM_SPECIAL_SOURCE" val="bdnull"/>
  <p:tag name="KSO_WM_DIAGRAM_GROUP_CODE" val="l1-1"/>
  <p:tag name="KSO_WM_SLIDE_DIAGTYPE" val="l"/>
  <p:tag name="KSO_WM_TEMPLATE_INDEX" val="20231174"/>
  <p:tag name="KSO_WM_TEMPLATE_SUBCATEGORY" val="0"/>
  <p:tag name="KSO_WM_SLIDE_INDEX" val="1"/>
  <p:tag name="KSO_WM_TAG_VERSION" val="3.0"/>
  <p:tag name="KSO_WM_SLIDE_ID" val="custom20231174_1"/>
  <p:tag name="KSO_WM_SLIDE_ITEM_CNT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52*513"/>
  <p:tag name="TABLE_ENDDRAG_RECT" val="243*12*552*51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337</Words>
  <Application>Microsoft Office PowerPoint</Application>
  <PresentationFormat>宽屏</PresentationFormat>
  <Paragraphs>202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等线</vt:lpstr>
      <vt:lpstr>等线 Light</vt:lpstr>
      <vt:lpstr>宋体</vt:lpstr>
      <vt:lpstr>Arial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dongjing</dc:creator>
  <cp:lastModifiedBy>余勇</cp:lastModifiedBy>
  <cp:revision>56</cp:revision>
  <dcterms:created xsi:type="dcterms:W3CDTF">2026-08-07T00:52:00Z</dcterms:created>
  <dcterms:modified xsi:type="dcterms:W3CDTF">2026-09-10T01:54:46Z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F48AAF298C114B4F86A5C4F56E6E9C51_13</vt:lpwstr>
  </property>
</Properties>
</file>